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308" r:id="rId2"/>
    <p:sldId id="260" r:id="rId3"/>
    <p:sldId id="256" r:id="rId4"/>
    <p:sldId id="259" r:id="rId5"/>
    <p:sldId id="309" r:id="rId6"/>
    <p:sldId id="264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276" r:id="rId17"/>
  </p:sldIdLst>
  <p:sldSz cx="8959850" cy="50403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10">
          <p15:clr>
            <a:srgbClr val="A4A3A4"/>
          </p15:clr>
        </p15:guide>
        <p15:guide id="2" pos="4858">
          <p15:clr>
            <a:srgbClr val="A4A3A4"/>
          </p15:clr>
        </p15:guide>
        <p15:guide id="3" orient="horz" pos="1589">
          <p15:clr>
            <a:srgbClr val="A4A3A4"/>
          </p15:clr>
        </p15:guide>
        <p15:guide id="4" pos="28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FFEBE6-90F8-4D44-96D0-5008739B0CD1}">
  <a:tblStyle styleId="{0DFFEBE6-90F8-4D44-96D0-5008739B0C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82" y="173"/>
      </p:cViewPr>
      <p:guideLst>
        <p:guide orient="horz" pos="3710"/>
        <p:guide pos="4858"/>
        <p:guide orient="horz" pos="1589"/>
        <p:guide pos="28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501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82873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6805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254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3910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1834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9193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4702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1792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2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5711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9612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9497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236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6256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3303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9337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8912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3235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615990" y="1341750"/>
            <a:ext cx="7727871" cy="31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880909" y="-923170"/>
            <a:ext cx="3198032" cy="7727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5242160" y="1438082"/>
            <a:ext cx="4271432" cy="1931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322226" y="-437886"/>
            <a:ext cx="4271432" cy="568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19981" y="824885"/>
            <a:ext cx="6719888" cy="175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9"/>
              <a:buFont typeface="Calibri"/>
              <a:buNone/>
              <a:defRPr sz="440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119981" y="2647331"/>
            <a:ext cx="6719888" cy="1216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764"/>
              <a:buNone/>
              <a:defRPr sz="1764"/>
            </a:lvl1pPr>
            <a:lvl2pPr lvl="1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/>
            </a:lvl2pPr>
            <a:lvl3pPr lvl="2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3pPr>
            <a:lvl4pPr lvl="3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4pPr>
            <a:lvl5pPr lvl="4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5pPr>
            <a:lvl6pPr lvl="5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6pPr>
            <a:lvl7pPr lvl="6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7pPr>
            <a:lvl8pPr lvl="7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8pPr>
            <a:lvl9pPr lvl="8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611323" y="1256579"/>
            <a:ext cx="7727871" cy="209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9"/>
              <a:buFont typeface="Calibri"/>
              <a:buNone/>
              <a:defRPr sz="440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611323" y="3373044"/>
            <a:ext cx="7727871" cy="110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rgbClr val="888888"/>
              </a:buClr>
              <a:buSzPts val="1764"/>
              <a:buNone/>
              <a:defRPr sz="1764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470"/>
              <a:buNone/>
              <a:defRPr sz="147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176"/>
              <a:buNone/>
              <a:defRPr sz="1176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176"/>
              <a:buNone/>
              <a:defRPr sz="1176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176"/>
              <a:buNone/>
              <a:defRPr sz="1176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176"/>
              <a:buNone/>
              <a:defRPr sz="1176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176"/>
              <a:buNone/>
              <a:defRPr sz="1176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176"/>
              <a:buNone/>
              <a:defRPr sz="1176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15990" y="1341750"/>
            <a:ext cx="3807936" cy="31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535924" y="1341750"/>
            <a:ext cx="3807936" cy="31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17157" y="268350"/>
            <a:ext cx="7727871" cy="9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617157" y="1235577"/>
            <a:ext cx="3790436" cy="60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764"/>
              <a:buNone/>
              <a:defRPr sz="1764" b="1"/>
            </a:lvl1pPr>
            <a:lvl2pPr marL="914400" lvl="1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 b="1"/>
            </a:lvl2pPr>
            <a:lvl3pPr marL="1371600" lvl="2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3pPr>
            <a:lvl4pPr marL="1828800" lvl="3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4pPr>
            <a:lvl5pPr marL="2286000" lvl="4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5pPr>
            <a:lvl6pPr marL="2743200" lvl="5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6pPr>
            <a:lvl7pPr marL="3200400" lvl="6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7pPr>
            <a:lvl8pPr marL="3657600" lvl="7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8pPr>
            <a:lvl9pPr marL="4114800" lvl="8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17157" y="1841114"/>
            <a:ext cx="3790436" cy="270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535924" y="1235577"/>
            <a:ext cx="3809103" cy="60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764"/>
              <a:buNone/>
              <a:defRPr sz="1764" b="1"/>
            </a:lvl1pPr>
            <a:lvl2pPr marL="914400" lvl="1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 b="1"/>
            </a:lvl2pPr>
            <a:lvl3pPr marL="1371600" lvl="2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3pPr>
            <a:lvl4pPr marL="1828800" lvl="3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4pPr>
            <a:lvl5pPr marL="2286000" lvl="4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5pPr>
            <a:lvl6pPr marL="2743200" lvl="5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6pPr>
            <a:lvl7pPr marL="3200400" lvl="6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7pPr>
            <a:lvl8pPr marL="3657600" lvl="7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8pPr>
            <a:lvl9pPr marL="4114800" lvl="8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535924" y="1841114"/>
            <a:ext cx="3809103" cy="270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17157" y="336021"/>
            <a:ext cx="2889785" cy="117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52"/>
              <a:buFont typeface="Calibri"/>
              <a:buNone/>
              <a:defRPr sz="2352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09103" y="725712"/>
            <a:ext cx="4535924" cy="3581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7952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2352"/>
              <a:buChar char="•"/>
              <a:defRPr sz="2352"/>
            </a:lvl1pPr>
            <a:lvl2pPr marL="914400" lvl="1" indent="-359283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2058"/>
              <a:buChar char="•"/>
              <a:defRPr sz="2058"/>
            </a:lvl2pPr>
            <a:lvl3pPr marL="1371600" lvl="2" indent="-340614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764"/>
              <a:buChar char="•"/>
              <a:defRPr sz="1764"/>
            </a:lvl3pPr>
            <a:lvl4pPr marL="1828800" lvl="3" indent="-321944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Char char="•"/>
              <a:defRPr sz="1470"/>
            </a:lvl4pPr>
            <a:lvl5pPr marL="2286000" lvl="4" indent="-321945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Char char="•"/>
              <a:defRPr sz="1470"/>
            </a:lvl5pPr>
            <a:lvl6pPr marL="2743200" lvl="5" indent="-321945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Char char="•"/>
              <a:defRPr sz="1470"/>
            </a:lvl6pPr>
            <a:lvl7pPr marL="3200400" lvl="6" indent="-321945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Char char="•"/>
              <a:defRPr sz="1470"/>
            </a:lvl7pPr>
            <a:lvl8pPr marL="3657600" lvl="7" indent="-321945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Char char="•"/>
              <a:defRPr sz="1470"/>
            </a:lvl8pPr>
            <a:lvl9pPr marL="4114800" lvl="8" indent="-321945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Char char="•"/>
              <a:defRPr sz="147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17157" y="1512094"/>
            <a:ext cx="2889785" cy="280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1pPr>
            <a:lvl2pPr marL="914400" lvl="1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029"/>
              <a:buNone/>
              <a:defRPr sz="1029"/>
            </a:lvl2pPr>
            <a:lvl3pPr marL="1371600" lvl="2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882"/>
              <a:buNone/>
              <a:defRPr sz="882"/>
            </a:lvl3pPr>
            <a:lvl4pPr marL="1828800" lvl="3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4pPr>
            <a:lvl5pPr marL="2286000" lvl="4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5pPr>
            <a:lvl6pPr marL="2743200" lvl="5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6pPr>
            <a:lvl7pPr marL="3200400" lvl="6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7pPr>
            <a:lvl8pPr marL="3657600" lvl="7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8pPr>
            <a:lvl9pPr marL="4114800" lvl="8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17157" y="336021"/>
            <a:ext cx="2889785" cy="117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52"/>
              <a:buFont typeface="Calibri"/>
              <a:buNone/>
              <a:defRPr sz="2352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3809103" y="725712"/>
            <a:ext cx="4535924" cy="3581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2352"/>
              <a:buFont typeface="Arial"/>
              <a:buNone/>
              <a:defRPr sz="23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2058"/>
              <a:buFont typeface="Arial"/>
              <a:buNone/>
              <a:defRPr sz="20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617157" y="1512094"/>
            <a:ext cx="2889785" cy="280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1pPr>
            <a:lvl2pPr marL="914400" lvl="1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029"/>
              <a:buNone/>
              <a:defRPr sz="1029"/>
            </a:lvl2pPr>
            <a:lvl3pPr marL="1371600" lvl="2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882"/>
              <a:buNone/>
              <a:defRPr sz="882"/>
            </a:lvl3pPr>
            <a:lvl4pPr marL="1828800" lvl="3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4pPr>
            <a:lvl5pPr marL="2286000" lvl="4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5pPr>
            <a:lvl6pPr marL="2743200" lvl="5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6pPr>
            <a:lvl7pPr marL="3200400" lvl="6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7pPr>
            <a:lvl8pPr marL="3657600" lvl="7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8pPr>
            <a:lvl9pPr marL="4114800" lvl="8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34"/>
              <a:buFont typeface="Calibri"/>
              <a:buNone/>
              <a:defRPr sz="323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15990" y="1341750"/>
            <a:ext cx="7727871" cy="31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9283" algn="l" rtl="0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2058"/>
              <a:buFont typeface="Arial"/>
              <a:buChar char="•"/>
              <a:defRPr sz="20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0614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Char char="•"/>
              <a:defRPr sz="17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1944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2610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Char char="•"/>
              <a:defRPr sz="13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2610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Char char="•"/>
              <a:defRPr sz="13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2610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Char char="•"/>
              <a:defRPr sz="13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2610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Char char="•"/>
              <a:defRPr sz="13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2610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Char char="•"/>
              <a:defRPr sz="13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2610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Char char="•"/>
              <a:defRPr sz="13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6" Type="http://schemas.openxmlformats.org/officeDocument/2006/relationships/image" Target="../media/image8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microsoft.com/office/2007/relationships/media" Target="../media/media2.wma"/><Relationship Id="rId1" Type="http://schemas.openxmlformats.org/officeDocument/2006/relationships/audi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73" y="235525"/>
            <a:ext cx="8350018" cy="45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4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Lógica proposicional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442" y="1081108"/>
            <a:ext cx="6457950" cy="3619500"/>
          </a:xfrm>
          <a:prstGeom prst="rect">
            <a:avLst/>
          </a:prstGeom>
        </p:spPr>
      </p:pic>
      <p:sp>
        <p:nvSpPr>
          <p:cNvPr id="6" name="Google Shape;213;p22"/>
          <p:cNvSpPr/>
          <p:nvPr/>
        </p:nvSpPr>
        <p:spPr>
          <a:xfrm>
            <a:off x="1292442" y="1081107"/>
            <a:ext cx="6457950" cy="726911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CONECTIVOS</a:t>
            </a:r>
            <a:endParaRPr lang="pt-B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686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4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Lógica proposicional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867" y="1100158"/>
            <a:ext cx="6515100" cy="3581400"/>
          </a:xfrm>
          <a:prstGeom prst="rect">
            <a:avLst/>
          </a:prstGeom>
        </p:spPr>
      </p:pic>
      <p:sp>
        <p:nvSpPr>
          <p:cNvPr id="6" name="Google Shape;213;p22"/>
          <p:cNvSpPr/>
          <p:nvPr/>
        </p:nvSpPr>
        <p:spPr>
          <a:xfrm>
            <a:off x="1263867" y="1081107"/>
            <a:ext cx="6515100" cy="85852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OPERAÇÕES LÓGICAS</a:t>
            </a:r>
            <a:endParaRPr lang="pt-B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686" y="-58647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3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Lógica proposicional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329" y="1003106"/>
            <a:ext cx="6734175" cy="3676650"/>
          </a:xfrm>
          <a:prstGeom prst="rect">
            <a:avLst/>
          </a:prstGeom>
        </p:spPr>
      </p:pic>
      <p:sp>
        <p:nvSpPr>
          <p:cNvPr id="6" name="Google Shape;213;p22"/>
          <p:cNvSpPr/>
          <p:nvPr/>
        </p:nvSpPr>
        <p:spPr>
          <a:xfrm>
            <a:off x="1154328" y="1003106"/>
            <a:ext cx="6734175" cy="72178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OPERAÇÕES LÓGICAS</a:t>
            </a:r>
            <a:endParaRPr lang="pt-B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236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5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Lógica proposicional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379" y="1009799"/>
            <a:ext cx="6696075" cy="3638550"/>
          </a:xfrm>
          <a:prstGeom prst="rect">
            <a:avLst/>
          </a:prstGeom>
        </p:spPr>
      </p:pic>
      <p:sp>
        <p:nvSpPr>
          <p:cNvPr id="6" name="Google Shape;213;p22"/>
          <p:cNvSpPr/>
          <p:nvPr/>
        </p:nvSpPr>
        <p:spPr>
          <a:xfrm>
            <a:off x="1173379" y="1003106"/>
            <a:ext cx="6696075" cy="72178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OPERAÇÕES LÓGICAS</a:t>
            </a:r>
            <a:endParaRPr lang="pt-B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686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6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5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Lógica proposicional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617" y="1019325"/>
            <a:ext cx="6705600" cy="3619500"/>
          </a:xfrm>
          <a:prstGeom prst="rect">
            <a:avLst/>
          </a:prstGeom>
        </p:spPr>
      </p:pic>
      <p:sp>
        <p:nvSpPr>
          <p:cNvPr id="6" name="Google Shape;213;p22"/>
          <p:cNvSpPr/>
          <p:nvPr/>
        </p:nvSpPr>
        <p:spPr>
          <a:xfrm>
            <a:off x="1173379" y="1003106"/>
            <a:ext cx="6700838" cy="791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OPERAÇÕES LÓGICAS</a:t>
            </a:r>
            <a:endParaRPr lang="pt-B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236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1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Lógica proposicional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292" y="912186"/>
            <a:ext cx="6572250" cy="3752850"/>
          </a:xfrm>
          <a:prstGeom prst="rect">
            <a:avLst/>
          </a:prstGeom>
        </p:spPr>
      </p:pic>
      <p:sp>
        <p:nvSpPr>
          <p:cNvPr id="6" name="Google Shape;213;p22"/>
          <p:cNvSpPr/>
          <p:nvPr/>
        </p:nvSpPr>
        <p:spPr>
          <a:xfrm>
            <a:off x="1235292" y="912186"/>
            <a:ext cx="6572250" cy="791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OPERAÇÕES LÓGICAS</a:t>
            </a:r>
            <a:endParaRPr lang="pt-B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686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2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3" descr="Imagem relacionad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807" y="194518"/>
            <a:ext cx="8366236" cy="460333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3"/>
          <p:cNvSpPr/>
          <p:nvPr/>
        </p:nvSpPr>
        <p:spPr>
          <a:xfrm>
            <a:off x="1252152" y="1919414"/>
            <a:ext cx="128510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Computadores</a:t>
            </a:r>
            <a:endParaRPr/>
          </a:p>
        </p:txBody>
      </p:sp>
      <p:sp>
        <p:nvSpPr>
          <p:cNvPr id="342" name="Google Shape;342;p33"/>
          <p:cNvSpPr/>
          <p:nvPr/>
        </p:nvSpPr>
        <p:spPr>
          <a:xfrm>
            <a:off x="1206844" y="1750538"/>
            <a:ext cx="128510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endParaRPr/>
          </a:p>
        </p:txBody>
      </p:sp>
      <p:pic>
        <p:nvPicPr>
          <p:cNvPr id="343" name="Google Shape;343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6807" y="194519"/>
            <a:ext cx="8373706" cy="4603338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3"/>
          <p:cNvSpPr/>
          <p:nvPr/>
        </p:nvSpPr>
        <p:spPr>
          <a:xfrm>
            <a:off x="3088918" y="1940950"/>
            <a:ext cx="2597727" cy="1569660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FIM</a:t>
            </a:r>
            <a:endParaRPr sz="9600" cap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125" y="-48736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 descr="Resultado de imagem para LÃ³gica de ProgramaÃ§Ã£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3290" y="242455"/>
            <a:ext cx="8309751" cy="455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 descr="https://upload.wikimedia.org/wikipedia/commons/thumb/a/a0/Programming_language_textbooks.jpg/800px-Programming_language_textbooks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88705" y="3757015"/>
            <a:ext cx="1374337" cy="104084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/>
          <p:nvPr/>
        </p:nvSpPr>
        <p:spPr>
          <a:xfrm>
            <a:off x="6171668" y="124771"/>
            <a:ext cx="2739691" cy="822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pt-BR" sz="25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LÓGICA </a:t>
            </a:r>
            <a:endParaRPr lang="pt-BR" sz="2500" b="1" dirty="0" smtClean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/>
            <a:r>
              <a:rPr lang="pt-BR" sz="2500" b="1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PROPOSICIONAL</a:t>
            </a:r>
            <a:endParaRPr lang="pt-BR" sz="2500" b="1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3333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r="1701"/>
          <a:stretch/>
        </p:blipFill>
        <p:spPr>
          <a:xfrm>
            <a:off x="401782" y="286038"/>
            <a:ext cx="5769886" cy="4468233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7500" y="228600"/>
            <a:ext cx="8369300" cy="452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7500" y="229861"/>
            <a:ext cx="8369300" cy="454455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/>
          <p:nvPr/>
        </p:nvSpPr>
        <p:spPr>
          <a:xfrm>
            <a:off x="4144510" y="3327399"/>
            <a:ext cx="4353314" cy="1322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INTRODUÇÃO</a:t>
            </a:r>
            <a:endParaRPr sz="5400" b="1" i="0" u="none" strike="noStrike" cap="none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222421" y="3124200"/>
            <a:ext cx="2669059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LÓGICA </a:t>
            </a:r>
            <a:r>
              <a:rPr lang="pt-BR" sz="2800" b="1" i="0" u="none" strike="noStrike" cap="none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PROPOSICIONAL</a:t>
            </a:r>
            <a:endParaRPr sz="2800" b="1" i="0" u="none" strike="noStrike" cap="none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9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21261" y="-48229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6" descr="IIS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821" y="228600"/>
            <a:ext cx="8349916" cy="454793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/>
          <p:nvPr/>
        </p:nvSpPr>
        <p:spPr>
          <a:xfrm>
            <a:off x="2830044" y="1420232"/>
            <a:ext cx="3573378" cy="200054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endParaRPr lang="pt-BR" sz="3600" b="1" dirty="0" smtClean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/>
            <a:r>
              <a:rPr lang="pt-BR" sz="36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LÓGICA PROPOSICIONAL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 descr="Resultado de imagem para LÃ³gica de ProgramaÃ§Ã£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806" y="168427"/>
            <a:ext cx="8366235" cy="462942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/>
          <p:nvPr/>
        </p:nvSpPr>
        <p:spPr>
          <a:xfrm>
            <a:off x="296806" y="168427"/>
            <a:ext cx="836623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pt-BR" sz="54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LÓGICA PROPOSICIONAL</a:t>
            </a:r>
          </a:p>
        </p:txBody>
      </p:sp>
      <p:pic>
        <p:nvPicPr>
          <p:cNvPr id="134" name="Google Shape;134;p17" descr="https://upload.wikimedia.org/wikipedia/commons/thumb/a/a0/Programming_language_textbooks.jpg/800px-Programming_language_textbooks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808" y="3757015"/>
            <a:ext cx="1374337" cy="10408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985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Lógica proposicional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912" y="1139031"/>
            <a:ext cx="6296025" cy="2762250"/>
          </a:xfrm>
          <a:prstGeom prst="rect">
            <a:avLst/>
          </a:prstGeom>
        </p:spPr>
      </p:pic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7445" y="-487363"/>
            <a:ext cx="487363" cy="487363"/>
          </a:xfrm>
          <a:prstGeom prst="rect">
            <a:avLst/>
          </a:prstGeom>
        </p:spPr>
      </p:pic>
      <p:sp>
        <p:nvSpPr>
          <p:cNvPr id="4" name="Seta para baixo 3"/>
          <p:cNvSpPr/>
          <p:nvPr/>
        </p:nvSpPr>
        <p:spPr>
          <a:xfrm rot="1742488">
            <a:off x="3977879" y="675580"/>
            <a:ext cx="385024" cy="492926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Lógica proposicional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375" y="1124743"/>
            <a:ext cx="6515100" cy="2790825"/>
          </a:xfrm>
          <a:prstGeom prst="rect">
            <a:avLst/>
          </a:prstGeom>
        </p:spPr>
      </p:pic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686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9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Lógica proposicional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154" y="1002206"/>
            <a:ext cx="6486525" cy="3629025"/>
          </a:xfrm>
          <a:prstGeom prst="rect">
            <a:avLst/>
          </a:prstGeom>
        </p:spPr>
      </p:pic>
      <p:sp>
        <p:nvSpPr>
          <p:cNvPr id="6" name="Google Shape;213;p22"/>
          <p:cNvSpPr/>
          <p:nvPr/>
        </p:nvSpPr>
        <p:spPr>
          <a:xfrm>
            <a:off x="1278154" y="1002206"/>
            <a:ext cx="6486525" cy="84044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PROPOSIÇÕES SIMPLES E COMPOSTAS</a:t>
            </a:r>
            <a:endParaRPr lang="pt-B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686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Lógica proposicional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867" y="1059227"/>
            <a:ext cx="6515100" cy="3638550"/>
          </a:xfrm>
          <a:prstGeom prst="rect">
            <a:avLst/>
          </a:prstGeom>
        </p:spPr>
      </p:pic>
      <p:sp>
        <p:nvSpPr>
          <p:cNvPr id="6" name="Google Shape;213;p22"/>
          <p:cNvSpPr/>
          <p:nvPr/>
        </p:nvSpPr>
        <p:spPr>
          <a:xfrm>
            <a:off x="1263867" y="1059227"/>
            <a:ext cx="6515099" cy="68644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PROPOSIÇÕES SIMPLES E COMPOSTAS</a:t>
            </a:r>
            <a:endParaRPr lang="pt-B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7445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7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2430</TotalTime>
  <Words>87</Words>
  <Application>Microsoft Office PowerPoint</Application>
  <PresentationFormat>Personalizar</PresentationFormat>
  <Paragraphs>54</Paragraphs>
  <Slides>16</Slides>
  <Notes>16</Notes>
  <HiddenSlides>0</HiddenSlides>
  <MMClips>13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19" baseType="lpstr"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maryana(Mariana)</dc:creator>
  <cp:lastModifiedBy>germany</cp:lastModifiedBy>
  <cp:revision>103</cp:revision>
  <dcterms:modified xsi:type="dcterms:W3CDTF">2020-11-21T01:22:23Z</dcterms:modified>
</cp:coreProperties>
</file>